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  <p:sldMasterId id="2147483664" r:id="rId2"/>
    <p:sldMasterId id="2147483665" r:id="rId3"/>
  </p:sldMasterIdLst>
  <p:notesMasterIdLst>
    <p:notesMasterId r:id="rId36"/>
  </p:notesMasterIdLst>
  <p:sldIdLst>
    <p:sldId id="256" r:id="rId4"/>
    <p:sldId id="257" r:id="rId5"/>
    <p:sldId id="301" r:id="rId6"/>
    <p:sldId id="258" r:id="rId7"/>
    <p:sldId id="288" r:id="rId8"/>
    <p:sldId id="312" r:id="rId9"/>
    <p:sldId id="287" r:id="rId10"/>
    <p:sldId id="285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82" r:id="rId19"/>
    <p:sldId id="296" r:id="rId20"/>
    <p:sldId id="298" r:id="rId21"/>
    <p:sldId id="283" r:id="rId22"/>
    <p:sldId id="299" r:id="rId23"/>
    <p:sldId id="315" r:id="rId24"/>
    <p:sldId id="311" r:id="rId25"/>
    <p:sldId id="302" r:id="rId26"/>
    <p:sldId id="300" r:id="rId27"/>
    <p:sldId id="306" r:id="rId28"/>
    <p:sldId id="303" r:id="rId29"/>
    <p:sldId id="314" r:id="rId30"/>
    <p:sldId id="313" r:id="rId31"/>
    <p:sldId id="304" r:id="rId32"/>
    <p:sldId id="307" r:id="rId33"/>
    <p:sldId id="308" r:id="rId34"/>
    <p:sldId id="310" r:id="rId35"/>
  </p:sldIdLst>
  <p:sldSz cx="9144000" cy="5143500" type="screen16x9"/>
  <p:notesSz cx="6858000" cy="9144000"/>
  <p:embeddedFontLst>
    <p:embeddedFont>
      <p:font typeface="BusanBada" panose="020B0600000101010101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나눔스퀘어라운드 Bold" panose="020B0600000101010101" pitchFamily="50" charset="-127"/>
      <p:bold r:id="rId40"/>
    </p:embeddedFont>
    <p:embeddedFont>
      <p:font typeface="나눔스퀘어라운드 ExtraBold" panose="020B0600000101010101" pitchFamily="50" charset="-127"/>
      <p:bold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함초롬돋움" panose="020B0604000101010101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9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5"/>
    <p:restoredTop sz="84572"/>
  </p:normalViewPr>
  <p:slideViewPr>
    <p:cSldViewPr>
      <p:cViewPr>
        <p:scale>
          <a:sx n="100" d="100"/>
          <a:sy n="100" d="100"/>
        </p:scale>
        <p:origin x="682" y="240"/>
      </p:cViewPr>
      <p:guideLst>
        <p:guide orient="horz" pos="1619"/>
        <p:guide pos="287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3.fntdata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8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2021-06-23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1765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1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3269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3257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7644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38672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1829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25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49151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06055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52314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613483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424380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3851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0353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9727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1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9984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05084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5011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965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759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93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2416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10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4550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9935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4211960" y="0"/>
            <a:ext cx="720080" cy="1635646"/>
            <a:chOff x="683568" y="0"/>
            <a:chExt cx="720080" cy="1635646"/>
          </a:xfrm>
        </p:grpSpPr>
        <p:sp>
          <p:nvSpPr>
            <p:cNvPr id="8" name="타원 7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43608" y="0"/>
              <a:ext cx="0" cy="9875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2" name="이등변 삼각형 11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175391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/>
          <p:cNvGrpSpPr/>
          <p:nvPr userDrawn="1"/>
        </p:nvGrpSpPr>
        <p:grpSpPr>
          <a:xfrm>
            <a:off x="4211960" y="2322"/>
            <a:ext cx="720080" cy="1084409"/>
            <a:chOff x="683568" y="551237"/>
            <a:chExt cx="720080" cy="1084409"/>
          </a:xfrm>
        </p:grpSpPr>
        <p:sp>
          <p:nvSpPr>
            <p:cNvPr id="14" name="타원 13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5" name="직선 연결선 14"/>
            <p:cNvCxnSpPr/>
            <p:nvPr/>
          </p:nvCxnSpPr>
          <p:spPr>
            <a:xfrm>
              <a:off x="1043608" y="551237"/>
              <a:ext cx="0" cy="4363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직사각형 15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18" name="이등변 삼각형 17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2640555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821462"/>
            <a:ext cx="9144000" cy="432203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79512" y="10148"/>
            <a:ext cx="720080" cy="1008112"/>
            <a:chOff x="683568" y="627534"/>
            <a:chExt cx="720080" cy="1008112"/>
          </a:xfrm>
        </p:grpSpPr>
        <p:sp>
          <p:nvSpPr>
            <p:cNvPr id="11" name="타원 10"/>
            <p:cNvSpPr/>
            <p:nvPr/>
          </p:nvSpPr>
          <p:spPr>
            <a:xfrm>
              <a:off x="917594" y="1275606"/>
              <a:ext cx="252028" cy="360040"/>
            </a:xfrm>
            <a:prstGeom prst="ellipse">
              <a:avLst/>
            </a:prstGeom>
            <a:solidFill>
              <a:srgbClr val="FFC22B"/>
            </a:solidFill>
            <a:ln>
              <a:solidFill>
                <a:srgbClr val="FFC22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1043608" y="627534"/>
              <a:ext cx="0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직사각형 18"/>
            <p:cNvSpPr/>
            <p:nvPr/>
          </p:nvSpPr>
          <p:spPr>
            <a:xfrm>
              <a:off x="899592" y="915566"/>
              <a:ext cx="288032" cy="2880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827584" y="1131590"/>
              <a:ext cx="432048" cy="7200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  <p:sp>
          <p:nvSpPr>
            <p:cNvPr id="21" name="이등변 삼각형 20"/>
            <p:cNvSpPr/>
            <p:nvPr/>
          </p:nvSpPr>
          <p:spPr>
            <a:xfrm>
              <a:off x="683568" y="1023578"/>
              <a:ext cx="720080" cy="504056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/>
            </a:p>
          </p:txBody>
        </p:sp>
      </p:grpSp>
    </p:spTree>
    <p:extLst>
      <p:ext uri="{BB962C8B-B14F-4D97-AF65-F5344CB8AC3E}">
        <p14:creationId xmlns:p14="http://schemas.microsoft.com/office/powerpoint/2010/main" val="3031283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TextBox 19"/>
          <p:cNvSpPr txBox="1"/>
          <p:nvPr/>
        </p:nvSpPr>
        <p:spPr>
          <a:xfrm>
            <a:off x="8143482" y="4041068"/>
            <a:ext cx="21289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dirty="0">
                <a:solidFill>
                  <a:schemeClr val="bg1">
                    <a:lumMod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이성규</a:t>
            </a:r>
          </a:p>
          <a:p>
            <a:pPr lvl="0">
              <a:defRPr/>
            </a:pPr>
            <a:r>
              <a:rPr lang="ko-KR" altLang="en-US" sz="2000" dirty="0">
                <a:solidFill>
                  <a:schemeClr val="bg1">
                    <a:lumMod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유지현</a:t>
            </a:r>
          </a:p>
          <a:p>
            <a:pPr lvl="0">
              <a:defRPr/>
            </a:pPr>
            <a:r>
              <a:rPr lang="ko-KR" altLang="en-US" sz="2000" dirty="0" err="1">
                <a:solidFill>
                  <a:schemeClr val="bg1">
                    <a:lumMod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장동기</a:t>
            </a:r>
            <a:endParaRPr lang="ko-KR" altLang="en-US" sz="2000" dirty="0">
              <a:solidFill>
                <a:schemeClr val="bg1">
                  <a:lumMod val="8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698DF1-CBDD-4FBF-9041-A8872583FA69}"/>
              </a:ext>
            </a:extLst>
          </p:cNvPr>
          <p:cNvSpPr txBox="1"/>
          <p:nvPr/>
        </p:nvSpPr>
        <p:spPr>
          <a:xfrm>
            <a:off x="3671900" y="2156251"/>
            <a:ext cx="23042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깃민이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DC625-318E-40A3-8731-AA6AD72D3D7D}"/>
              </a:ext>
            </a:extLst>
          </p:cNvPr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1F0ADC-6150-4346-8CC1-4BD5674F3E0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537902"/>
            <a:ext cx="2067694" cy="20676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0434229-70F2-4440-89DA-EF58C4D25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245" y="1865190"/>
            <a:ext cx="3739093" cy="141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767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DC625-318E-40A3-8731-AA6AD72D3D7D}"/>
              </a:ext>
            </a:extLst>
          </p:cNvPr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8A07569-2E98-4072-BC42-C81F679D3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692" y="1527634"/>
            <a:ext cx="6262217" cy="331160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6F7E44F-222A-43FA-BB8A-21D924349BD8}"/>
              </a:ext>
            </a:extLst>
          </p:cNvPr>
          <p:cNvSpPr/>
          <p:nvPr/>
        </p:nvSpPr>
        <p:spPr>
          <a:xfrm rot="5400000">
            <a:off x="2305873" y="1025703"/>
            <a:ext cx="180020" cy="1183882"/>
          </a:xfrm>
          <a:prstGeom prst="rect">
            <a:avLst/>
          </a:prstGeom>
          <a:ln w="381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2907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DC625-318E-40A3-8731-AA6AD72D3D7D}"/>
              </a:ext>
            </a:extLst>
          </p:cNvPr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6389B1-3133-4DC5-A25E-71A2D8190C64}"/>
              </a:ext>
            </a:extLst>
          </p:cNvPr>
          <p:cNvSpPr/>
          <p:nvPr/>
        </p:nvSpPr>
        <p:spPr>
          <a:xfrm>
            <a:off x="1134873" y="2340917"/>
            <a:ext cx="6874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Commit, PULL, 3 WAY MERGE, PULL REQUEST</a:t>
            </a:r>
            <a:endParaRPr lang="ko-KR" altLang="en-US" sz="24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887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E897C-04A2-453D-9A1B-81C48F1EC629}"/>
              </a:ext>
            </a:extLst>
          </p:cNvPr>
          <p:cNvSpPr txBox="1"/>
          <p:nvPr/>
        </p:nvSpPr>
        <p:spPr>
          <a:xfrm>
            <a:off x="2807804" y="2319722"/>
            <a:ext cx="47165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꼬</a:t>
            </a:r>
            <a:r>
              <a:rPr lang="ko-KR" altLang="en-US" sz="6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깃</a:t>
            </a:r>
            <a:r>
              <a:rPr lang="ko-KR" altLang="en-US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꼬</a:t>
            </a:r>
            <a:r>
              <a:rPr lang="ko-KR" altLang="en-US" sz="6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깃</a:t>
            </a:r>
            <a:r>
              <a:rPr lang="en-US" altLang="ko-KR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6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6F3779-EA0B-4740-B3F6-56B7E12F3373}"/>
              </a:ext>
            </a:extLst>
          </p:cNvPr>
          <p:cNvSpPr txBox="1"/>
          <p:nvPr/>
        </p:nvSpPr>
        <p:spPr>
          <a:xfrm>
            <a:off x="1079612" y="2314081"/>
            <a:ext cx="70927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 err="1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꼬</a:t>
            </a:r>
            <a:r>
              <a:rPr lang="en-US" altLang="ko-KR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ko-KR" altLang="en-US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마들을 위한</a:t>
            </a:r>
            <a:r>
              <a:rPr lang="en-US" altLang="ko-KR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+</a:t>
            </a:r>
            <a:r>
              <a:rPr lang="ko-KR" altLang="en-US" sz="6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깃</a:t>
            </a:r>
          </a:p>
        </p:txBody>
      </p:sp>
    </p:spTree>
    <p:extLst>
      <p:ext uri="{BB962C8B-B14F-4D97-AF65-F5344CB8AC3E}">
        <p14:creationId xmlns:p14="http://schemas.microsoft.com/office/powerpoint/2010/main" val="419721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DC625-318E-40A3-8731-AA6AD72D3D7D}"/>
              </a:ext>
            </a:extLst>
          </p:cNvPr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D383453-7CCC-4F6D-8765-778292E67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148" y="1779662"/>
            <a:ext cx="5393704" cy="2197435"/>
          </a:xfrm>
          <a:prstGeom prst="rect">
            <a:avLst/>
          </a:prstGeom>
        </p:spPr>
      </p:pic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AADB5000-8F80-45FB-B0F2-594A64AF4D41}"/>
              </a:ext>
            </a:extLst>
          </p:cNvPr>
          <p:cNvSpPr/>
          <p:nvPr/>
        </p:nvSpPr>
        <p:spPr>
          <a:xfrm>
            <a:off x="7812360" y="2463738"/>
            <a:ext cx="720080" cy="900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489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DC625-318E-40A3-8731-AA6AD72D3D7D}"/>
              </a:ext>
            </a:extLst>
          </p:cNvPr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D60017-7F5D-4872-AE3D-97D4772BFF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926" y="1383618"/>
            <a:ext cx="5904148" cy="291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13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47231" y="2391730"/>
            <a:ext cx="6495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?</a:t>
            </a:r>
            <a:endParaRPr lang="ko-KR" altLang="en-US" sz="6600" dirty="0">
              <a:solidFill>
                <a:srgbClr val="FFC22B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555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361045" y="2355726"/>
            <a:ext cx="4219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rgbClr val="FFC22B"/>
                </a:solidFill>
                <a:latin typeface="BusanBada" panose="02000603000000000000" pitchFamily="2" charset="-127"/>
                <a:ea typeface="BusanBada" panose="02000603000000000000" pitchFamily="2" charset="-127"/>
              </a:rPr>
              <a:t>!</a:t>
            </a:r>
            <a:endParaRPr lang="ko-KR" altLang="en-US" sz="6600" dirty="0">
              <a:solidFill>
                <a:srgbClr val="FFC22B"/>
              </a:solidFill>
              <a:latin typeface="BusanBada" panose="02000603000000000000" pitchFamily="2" charset="-127"/>
              <a:ea typeface="BusanBada" panose="02000603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822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59632" y="386829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사용된 언어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F0034-1BB0-411E-8078-788E69DBDA12}"/>
              </a:ext>
            </a:extLst>
          </p:cNvPr>
          <p:cNvSpPr txBox="1"/>
          <p:nvPr/>
        </p:nvSpPr>
        <p:spPr>
          <a:xfrm>
            <a:off x="2429762" y="2017752"/>
            <a:ext cx="42844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사용된 언어</a:t>
            </a:r>
            <a:endParaRPr lang="ko-KR" altLang="en-US" sz="6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867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59632" y="386829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사용된 언어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851258-9FB7-490A-B82D-D09B539D807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10" y="1559137"/>
            <a:ext cx="2353718" cy="2025225"/>
          </a:xfrm>
          <a:prstGeom prst="rect">
            <a:avLst/>
          </a:prstGeom>
        </p:spPr>
      </p:pic>
      <p:pic>
        <p:nvPicPr>
          <p:cNvPr id="9" name="그림 8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B3B2F6F2-E007-4F94-AED6-72E7AB5E6D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16" y="1275606"/>
            <a:ext cx="2787774" cy="278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0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99778" y="1188358"/>
            <a:ext cx="1005403" cy="430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200" b="0" spc="300">
                <a:latin typeface="BusanBada"/>
                <a:ea typeface="BusanBada"/>
              </a:rPr>
              <a:t>Index</a:t>
            </a:r>
            <a:endParaRPr lang="ko-KR" altLang="en-US" sz="2200" b="0" spc="300">
              <a:latin typeface="BusanBada"/>
              <a:ea typeface="BusanBad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250800" y="1988840"/>
            <a:ext cx="2592000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algn="l" defTabSz="914400" rtl="0" eaLnBrk="1" latinLnBrk="1" hangingPunct="1">
              <a:defRPr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001/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문제정의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250800" y="2456892"/>
            <a:ext cx="2592000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002/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사용된 언어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50800" y="2945899"/>
            <a:ext cx="4933432" cy="33908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003/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실행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50800" y="3429000"/>
            <a:ext cx="2592000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004/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어려웠던 점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3900096" y="1693940"/>
            <a:ext cx="1343808" cy="0"/>
          </a:xfrm>
          <a:prstGeom prst="line">
            <a:avLst/>
          </a:prstGeom>
          <a:ln w="12700" cap="rnd">
            <a:solidFill>
              <a:srgbClr val="281A16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97ED65C-29FE-454D-8104-6B9A3A1D09C2}"/>
              </a:ext>
            </a:extLst>
          </p:cNvPr>
          <p:cNvSpPr txBox="1"/>
          <p:nvPr/>
        </p:nvSpPr>
        <p:spPr>
          <a:xfrm>
            <a:off x="3250800" y="3903489"/>
            <a:ext cx="2592000" cy="33855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>
              <a:defRPr/>
            </a:pPr>
            <a:r>
              <a:rPr lang="en-US" altLang="ko-KR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005/</a:t>
            </a:r>
            <a:r>
              <a:rPr lang="ko-KR" altLang="en-US" sz="16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개선사항 및 추후 개발</a:t>
            </a:r>
            <a:endParaRPr lang="en-US" altLang="ko-KR" sz="16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59632" y="386829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사용된 언어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38A87D-643E-4739-99E5-5DC23C96AD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103" y="1577733"/>
            <a:ext cx="1985206" cy="1985206"/>
          </a:xfrm>
          <a:prstGeom prst="rect">
            <a:avLst/>
          </a:prstGeom>
        </p:spPr>
      </p:pic>
      <p:pic>
        <p:nvPicPr>
          <p:cNvPr id="12" name="그림 11" descr="텍스트, 표지판, 클립아트이(가) 표시된 사진&#10;&#10;자동 생성된 설명">
            <a:extLst>
              <a:ext uri="{FF2B5EF4-FFF2-40B4-BE49-F238E27FC236}">
                <a16:creationId xmlns:a16="http://schemas.microsoft.com/office/drawing/2014/main" id="{30F6A8D2-A10A-4A8A-8118-F84B4EA3AD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691" y="1776435"/>
            <a:ext cx="4191798" cy="1587802"/>
          </a:xfrm>
          <a:prstGeom prst="rect">
            <a:avLst/>
          </a:prstGeo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D3AFDCBA-A9B4-4F9C-A48E-116A78BA42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383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59632" y="386829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사용된 언어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sp>
        <p:nvSpPr>
          <p:cNvPr id="13" name="AutoShape 2">
            <a:extLst>
              <a:ext uri="{FF2B5EF4-FFF2-40B4-BE49-F238E27FC236}">
                <a16:creationId xmlns:a16="http://schemas.microsoft.com/office/drawing/2014/main" id="{D3AFDCBA-A9B4-4F9C-A48E-116A78BA429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0A84F-AF13-44C7-97DF-2F8AB6453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3412" y="1024725"/>
            <a:ext cx="5581976" cy="394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0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59632" y="386829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2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사용된 언어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2673B78-180C-4ED2-B7EE-E251CD952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82" y="1274291"/>
            <a:ext cx="8496436" cy="309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6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259632" y="386829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3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실행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CF0034-1BB0-411E-8078-788E69DBDA12}"/>
              </a:ext>
            </a:extLst>
          </p:cNvPr>
          <p:cNvSpPr txBox="1"/>
          <p:nvPr/>
        </p:nvSpPr>
        <p:spPr>
          <a:xfrm>
            <a:off x="3680901" y="2017752"/>
            <a:ext cx="17821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실행</a:t>
            </a:r>
            <a:endParaRPr lang="ko-KR" altLang="en-US" sz="6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479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56199" y="3132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A48556-E150-4D2E-A7C8-DC2C997A80F4}"/>
              </a:ext>
            </a:extLst>
          </p:cNvPr>
          <p:cNvSpPr txBox="1"/>
          <p:nvPr/>
        </p:nvSpPr>
        <p:spPr>
          <a:xfrm>
            <a:off x="2339752" y="2017752"/>
            <a:ext cx="6147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</a:t>
            </a:r>
            <a:endParaRPr lang="ko-KR" altLang="en-US" sz="6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325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56199" y="3132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A48556-E150-4D2E-A7C8-DC2C997A80F4}"/>
              </a:ext>
            </a:extLst>
          </p:cNvPr>
          <p:cNvSpPr txBox="1"/>
          <p:nvPr/>
        </p:nvSpPr>
        <p:spPr>
          <a:xfrm>
            <a:off x="2411760" y="2017752"/>
            <a:ext cx="614768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주제 및 통합</a:t>
            </a:r>
            <a:endParaRPr lang="ko-KR" altLang="en-US" sz="6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702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56199" y="3132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AB09F03-6550-4342-A306-D8CFF9E33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199" y="1509632"/>
            <a:ext cx="2994028" cy="289578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A0EAE4-1458-46F2-9ED5-9228A37119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7443" y="1671650"/>
            <a:ext cx="401934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6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56199" y="3132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BB8E25-6544-4841-B091-393F466F6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3988" y="1959682"/>
            <a:ext cx="4296472" cy="168430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6F0F86-39DF-4827-A06D-C58FAF7F19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330" y="1412457"/>
            <a:ext cx="3348118" cy="291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58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56199" y="3132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D3892DC-632F-4BF1-9AC6-BE2E2AF41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741" y="1305301"/>
            <a:ext cx="4491128" cy="317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4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56199" y="3132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A48556-E150-4D2E-A7C8-DC2C997A80F4}"/>
              </a:ext>
            </a:extLst>
          </p:cNvPr>
          <p:cNvSpPr txBox="1"/>
          <p:nvPr/>
        </p:nvSpPr>
        <p:spPr>
          <a:xfrm>
            <a:off x="2873061" y="2017752"/>
            <a:ext cx="339787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FF000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데드라인</a:t>
            </a:r>
          </a:p>
        </p:txBody>
      </p:sp>
    </p:spTree>
    <p:extLst>
      <p:ext uri="{BB962C8B-B14F-4D97-AF65-F5344CB8AC3E}">
        <p14:creationId xmlns:p14="http://schemas.microsoft.com/office/powerpoint/2010/main" val="2952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E897C-04A2-453D-9A1B-81C48F1EC629}"/>
              </a:ext>
            </a:extLst>
          </p:cNvPr>
          <p:cNvSpPr txBox="1"/>
          <p:nvPr/>
        </p:nvSpPr>
        <p:spPr>
          <a:xfrm>
            <a:off x="2879812" y="2017752"/>
            <a:ext cx="42844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문제정의</a:t>
            </a:r>
            <a:endParaRPr lang="ko-KR" altLang="en-US" sz="6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561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56199" y="3132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어려웠던 점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A48556-E150-4D2E-A7C8-DC2C997A80F4}"/>
              </a:ext>
            </a:extLst>
          </p:cNvPr>
          <p:cNvSpPr txBox="1"/>
          <p:nvPr/>
        </p:nvSpPr>
        <p:spPr>
          <a:xfrm>
            <a:off x="647564" y="2017752"/>
            <a:ext cx="78488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개선사항 및 추후 개발</a:t>
            </a:r>
            <a:endParaRPr lang="ko-KR" altLang="en-US" sz="6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968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B02A41F1-E4C7-4C41-85A5-9E56D7A2035C}"/>
              </a:ext>
            </a:extLst>
          </p:cNvPr>
          <p:cNvSpPr/>
          <p:nvPr/>
        </p:nvSpPr>
        <p:spPr>
          <a:xfrm>
            <a:off x="0" y="771550"/>
            <a:ext cx="9144000" cy="43719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156199" y="3132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4</a:t>
            </a:r>
            <a:r>
              <a:rPr lang="en-US" altLang="ko-KR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개선사항 및 추후 개발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02E849-A285-4EB5-8974-7285427EF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08" y="303499"/>
            <a:ext cx="869183" cy="72008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686168E-B66A-461A-BB6A-8E8132842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454" y="1311610"/>
            <a:ext cx="6549092" cy="323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266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8355" y="2017752"/>
            <a:ext cx="41472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감사합니다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95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E897C-04A2-453D-9A1B-81C48F1EC629}"/>
              </a:ext>
            </a:extLst>
          </p:cNvPr>
          <p:cNvSpPr txBox="1"/>
          <p:nvPr/>
        </p:nvSpPr>
        <p:spPr>
          <a:xfrm>
            <a:off x="2807804" y="2319722"/>
            <a:ext cx="47165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꼬</a:t>
            </a:r>
            <a:r>
              <a:rPr lang="ko-KR" altLang="en-US" sz="6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깃</a:t>
            </a:r>
            <a:r>
              <a:rPr lang="ko-KR" altLang="en-US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꼬</a:t>
            </a:r>
            <a:r>
              <a:rPr lang="ko-KR" altLang="en-US" sz="6600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E897C-04A2-453D-9A1B-81C48F1EC629}"/>
              </a:ext>
            </a:extLst>
          </p:cNvPr>
          <p:cNvSpPr txBox="1"/>
          <p:nvPr/>
        </p:nvSpPr>
        <p:spPr>
          <a:xfrm>
            <a:off x="4247964" y="2017752"/>
            <a:ext cx="64807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rgbClr val="FFC22B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6600" dirty="0"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33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C02C5A-3F9D-4D3E-89AE-4B4CD262BE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08" y="1468997"/>
            <a:ext cx="4666584" cy="274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6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370634-6567-4C12-A17D-D383F9284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141" y="1383617"/>
            <a:ext cx="3456384" cy="322096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C240C83-9511-462E-AA26-CECDA9F47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546207"/>
            <a:ext cx="3785140" cy="2895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3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AB04FA-A092-473B-85C9-BEB3B8519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1491630"/>
            <a:ext cx="5238750" cy="2752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1DC625-318E-40A3-8731-AA6AD72D3D7D}"/>
              </a:ext>
            </a:extLst>
          </p:cNvPr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</p:spTree>
    <p:extLst>
      <p:ext uri="{BB962C8B-B14F-4D97-AF65-F5344CB8AC3E}">
        <p14:creationId xmlns:p14="http://schemas.microsoft.com/office/powerpoint/2010/main" val="3751719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1DC625-318E-40A3-8731-AA6AD72D3D7D}"/>
              </a:ext>
            </a:extLst>
          </p:cNvPr>
          <p:cNvSpPr txBox="1"/>
          <p:nvPr/>
        </p:nvSpPr>
        <p:spPr>
          <a:xfrm>
            <a:off x="911424" y="342927"/>
            <a:ext cx="609650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algn="l" defTabSz="914400" rtl="0" eaLnBrk="1" latinLnBrk="1" hangingPunct="1">
              <a:defRPr/>
            </a:pPr>
            <a:r>
              <a:rPr lang="en-US" altLang="ko-KR" sz="4400" dirty="0">
                <a:latin typeface="BusanBada"/>
                <a:ea typeface="BusanBada"/>
              </a:rPr>
              <a:t>1</a:t>
            </a:r>
            <a:r>
              <a:rPr lang="en-US" altLang="ko-KR" sz="4400" dirty="0">
                <a:solidFill>
                  <a:srgbClr val="FFC22B"/>
                </a:solidFill>
                <a:latin typeface="BusanBada"/>
                <a:ea typeface="BusanBada"/>
              </a:rPr>
              <a:t> </a:t>
            </a:r>
            <a:r>
              <a:rPr lang="ko-KR" altLang="en-US" sz="4400" dirty="0">
                <a:solidFill>
                  <a:srgbClr val="FFC22B"/>
                </a:solidFill>
                <a:latin typeface="BusanBada"/>
                <a:ea typeface="BusanBada"/>
              </a:rPr>
              <a:t>문제정의</a:t>
            </a:r>
            <a:endParaRPr kumimoji="0" lang="en-US" altLang="ko-KR" sz="4400" b="0" i="0" u="none" strike="noStrike" kern="1200" cap="none" normalizeH="0" baseline="0" dirty="0">
              <a:solidFill>
                <a:srgbClr val="000000"/>
              </a:solidFill>
              <a:latin typeface="BusanBada"/>
              <a:ea typeface="BusanBad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D2FDEE-2BAE-4614-8E3A-BB5E215A7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347614"/>
            <a:ext cx="2812560" cy="31838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FC7B22B-FA9B-4B48-A611-C3381948AD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778" y="1781540"/>
            <a:ext cx="3070322" cy="2319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4253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,마무리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2">
          <a:schemeClr val="accent1">
            <a:shade val="2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6600" dirty="0" smtClean="0">
            <a:solidFill>
              <a:srgbClr val="FFC22B"/>
            </a:solidFill>
            <a:latin typeface="BusanBada"/>
            <a:ea typeface="BusanBad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목차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내용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3773</TotalTime>
  <Words>157</Words>
  <Application>Microsoft Office PowerPoint</Application>
  <PresentationFormat>화면 슬라이드 쇼(16:9)</PresentationFormat>
  <Paragraphs>77</Paragraphs>
  <Slides>32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나눔스퀘어 ExtraBold</vt:lpstr>
      <vt:lpstr>나눔스퀘어라운드 Bold</vt:lpstr>
      <vt:lpstr>맑은 고딕</vt:lpstr>
      <vt:lpstr>Arial</vt:lpstr>
      <vt:lpstr>함초롬돋움</vt:lpstr>
      <vt:lpstr>나눔스퀘어 Bold</vt:lpstr>
      <vt:lpstr>나눔스퀘어라운드 ExtraBold</vt:lpstr>
      <vt:lpstr>BusanBada</vt:lpstr>
      <vt:lpstr>메인,마무리</vt:lpstr>
      <vt:lpstr>목차</vt:lpstr>
      <vt:lpstr>내용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강혜란</dc:creator>
  <cp:lastModifiedBy>magmom@naver.com</cp:lastModifiedBy>
  <cp:revision>172</cp:revision>
  <dcterms:created xsi:type="dcterms:W3CDTF">2016-07-29T12:22:46Z</dcterms:created>
  <dcterms:modified xsi:type="dcterms:W3CDTF">2021-06-25T16:16:00Z</dcterms:modified>
  <cp:version>0906.0100.01</cp:version>
</cp:coreProperties>
</file>